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62" r:id="rId3"/>
    <p:sldId id="261" r:id="rId4"/>
    <p:sldId id="296" r:id="rId5"/>
    <p:sldId id="333" r:id="rId6"/>
    <p:sldId id="263" r:id="rId7"/>
    <p:sldId id="272" r:id="rId8"/>
    <p:sldId id="275" r:id="rId9"/>
    <p:sldId id="276" r:id="rId10"/>
    <p:sldId id="278" r:id="rId11"/>
    <p:sldId id="324" r:id="rId12"/>
    <p:sldId id="281" r:id="rId13"/>
    <p:sldId id="334" r:id="rId14"/>
    <p:sldId id="307" r:id="rId15"/>
    <p:sldId id="329" r:id="rId16"/>
    <p:sldId id="335" r:id="rId17"/>
    <p:sldId id="308" r:id="rId18"/>
    <p:sldId id="328" r:id="rId19"/>
    <p:sldId id="280" r:id="rId20"/>
    <p:sldId id="282" r:id="rId21"/>
    <p:sldId id="274" r:id="rId22"/>
    <p:sldId id="273" r:id="rId23"/>
    <p:sldId id="265" r:id="rId24"/>
    <p:sldId id="258" r:id="rId25"/>
    <p:sldId id="327" r:id="rId26"/>
    <p:sldId id="266" r:id="rId27"/>
    <p:sldId id="332" r:id="rId28"/>
    <p:sldId id="326" r:id="rId29"/>
    <p:sldId id="268"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25" r:id="rId43"/>
    <p:sldId id="331" r:id="rId44"/>
    <p:sldId id="312" r:id="rId45"/>
    <p:sldId id="330" r:id="rId46"/>
    <p:sldId id="313" r:id="rId47"/>
    <p:sldId id="314" r:id="rId48"/>
    <p:sldId id="315" r:id="rId49"/>
    <p:sldId id="316" r:id="rId50"/>
    <p:sldId id="317" r:id="rId51"/>
    <p:sldId id="318" r:id="rId52"/>
    <p:sldId id="319" r:id="rId53"/>
    <p:sldId id="320" r:id="rId54"/>
    <p:sldId id="321" r:id="rId55"/>
    <p:sldId id="322" r:id="rId56"/>
    <p:sldId id="323" r:id="rId57"/>
    <p:sldId id="295" r:id="rId58"/>
    <p:sldId id="309" r:id="rId59"/>
    <p:sldId id="311" r:id="rId60"/>
    <p:sldId id="310" r:id="rId61"/>
    <p:sldId id="299" r:id="rId62"/>
    <p:sldId id="300" r:id="rId63"/>
    <p:sldId id="301" r:id="rId64"/>
    <p:sldId id="302" r:id="rId65"/>
    <p:sldId id="306" r:id="rId66"/>
    <p:sldId id="304" r:id="rId67"/>
    <p:sldId id="305" r:id="rId68"/>
    <p:sldId id="259" r:id="rId69"/>
    <p:sldId id="270" r:id="rId70"/>
    <p:sldId id="269" r:id="rId71"/>
    <p:sldId id="264" r:id="rId72"/>
    <p:sldId id="271"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14"/>
    <p:restoredTop sz="94336"/>
  </p:normalViewPr>
  <p:slideViewPr>
    <p:cSldViewPr snapToObjects="1" showGuides="1">
      <p:cViewPr varScale="1">
        <p:scale>
          <a:sx n="80" d="100"/>
          <a:sy n="80" d="100"/>
        </p:scale>
        <p:origin x="-102" y="-51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xmlns=""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xmlns=""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xmlns=""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xmlns=""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xmlns=""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6" name="フッター プレースホルダー 5">
            <a:extLst>
              <a:ext uri="{FF2B5EF4-FFF2-40B4-BE49-F238E27FC236}">
                <a16:creationId xmlns:a16="http://schemas.microsoft.com/office/drawing/2014/main" xmlns=""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xmlns=""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xmlns=""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xmlns=""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xmlns=""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8" name="フッター プレースホルダー 7">
            <a:extLst>
              <a:ext uri="{FF2B5EF4-FFF2-40B4-BE49-F238E27FC236}">
                <a16:creationId xmlns:a16="http://schemas.microsoft.com/office/drawing/2014/main" xmlns=""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xmlns=""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xmlns=""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4" name="フッター プレースホルダー 3">
            <a:extLst>
              <a:ext uri="{FF2B5EF4-FFF2-40B4-BE49-F238E27FC236}">
                <a16:creationId xmlns:a16="http://schemas.microsoft.com/office/drawing/2014/main" xmlns=""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xmlns=""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xmlns=""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3" name="フッター プレースホルダー 2">
            <a:extLst>
              <a:ext uri="{FF2B5EF4-FFF2-40B4-BE49-F238E27FC236}">
                <a16:creationId xmlns:a16="http://schemas.microsoft.com/office/drawing/2014/main" xmlns=""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xmlns=""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xmlns=""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6" name="フッター プレースホルダー 5">
            <a:extLst>
              <a:ext uri="{FF2B5EF4-FFF2-40B4-BE49-F238E27FC236}">
                <a16:creationId xmlns:a16="http://schemas.microsoft.com/office/drawing/2014/main" xmlns=""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xmlns=""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xmlns=""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2019/5/29</a:t>
            </a:fld>
            <a:endParaRPr kumimoji="1" lang="ja-JP" altLang="en-US"/>
          </a:p>
        </p:txBody>
      </p:sp>
      <p:sp>
        <p:nvSpPr>
          <p:cNvPr id="6" name="フッター プレースホルダー 5">
            <a:extLst>
              <a:ext uri="{FF2B5EF4-FFF2-40B4-BE49-F238E27FC236}">
                <a16:creationId xmlns:a16="http://schemas.microsoft.com/office/drawing/2014/main" xmlns=""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2019/5/29</a:t>
            </a:fld>
            <a:endParaRPr kumimoji="1" lang="ja-JP" altLang="en-US"/>
          </a:p>
        </p:txBody>
      </p:sp>
      <p:sp>
        <p:nvSpPr>
          <p:cNvPr id="5" name="フッター プレースホルダー 4">
            <a:extLst>
              <a:ext uri="{FF2B5EF4-FFF2-40B4-BE49-F238E27FC236}">
                <a16:creationId xmlns:a16="http://schemas.microsoft.com/office/drawing/2014/main" xmlns=""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xmlns=""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7B7E350-4F4E-A24E-8958-4CC4AB3B5872}"/>
              </a:ext>
            </a:extLst>
          </p:cNvPr>
          <p:cNvSpPr>
            <a:spLocks noGrp="1"/>
          </p:cNvSpPr>
          <p:nvPr>
            <p:ph type="ctrTitle"/>
          </p:nvPr>
        </p:nvSpPr>
        <p:spPr/>
        <p:txBody>
          <a:bodyPr/>
          <a:lstStyle/>
          <a:p>
            <a:r>
              <a:rPr kumimoji="1" lang="ja-JP" altLang="en-US"/>
              <a:t>チームひろじれん</a:t>
            </a:r>
            <a:r>
              <a:rPr kumimoji="1" lang="en-US" altLang="ja-JP" dirty="0"/>
              <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xmlns=""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xmlns=""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xmlns=""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xmlns=""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xmlns=""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xmlns=""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xmlns=""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xmlns=""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xmlns=""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xmlns=""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xmlns=""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xmlns=""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xmlns=""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xmlns=""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xmlns=""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xmlns=""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xmlns=""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xmlns=""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xmlns=""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xmlns=""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xmlns=""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xmlns=""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xmlns=""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xmlns=""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xmlns=""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xmlns=""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xmlns=""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xmlns=""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xmlns=""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xmlns=""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xmlns=""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xmlns=""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xmlns=""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xmlns=""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xmlns=""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xmlns=""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xmlns=""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xmlns=""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xmlns=""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xmlns=""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xmlns=""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xmlns=""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xmlns=""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xmlns=""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xmlns=""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xmlns=""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xmlns=""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xmlns=""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xmlns=""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xmlns=""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xmlns=""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xmlns=""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xmlns=""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xmlns=""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xmlns=""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xmlns=""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xmlns=""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xmlns=""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xmlns=""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xmlns=""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xmlns=""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xmlns=""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xmlns=""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xmlns=""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xmlns=""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xmlns=""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xmlns=""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xmlns=""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xmlns=""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xmlns=""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xmlns=""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xmlns=""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xmlns=""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xmlns=""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xmlns=""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xmlns=""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xmlns=""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xmlns=""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xmlns=""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xmlns=""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xmlns=""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xmlns=""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xmlns=""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xmlns=""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xmlns=""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xmlns=""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xmlns=""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xmlns=""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xmlns=""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xmlns=""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xmlns=""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xmlns=""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xmlns=""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xmlns=""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xmlns=""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xmlns=""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xmlns=""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xmlns=""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xmlns=""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xmlns=""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xmlns=""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xmlns=""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xmlns=""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xmlns=""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xmlns=""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xmlns=""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xmlns=""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xmlns=""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xmlns=""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xmlns=""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xmlns=""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xmlns=""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xmlns=""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xmlns=""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xmlns=""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xmlns=""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xmlns=""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xmlns=""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xmlns=""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xmlns=""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xmlns=""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xmlns=""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xmlns=""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xmlns=""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xmlns=""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xmlns=""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xmlns=""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xmlns=""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xmlns=""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xmlns=""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xmlns=""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xmlns=""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xmlns=""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xmlns=""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xmlns=""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xmlns=""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xmlns=""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xmlns=""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xmlns=""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xmlns=""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xmlns=""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xmlns=""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xmlns=""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xmlns=""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xmlns=""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xmlns=""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xmlns=""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xmlns=""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xmlns=""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xmlns=""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xmlns=""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xmlns=""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xmlns=""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xmlns=""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xmlns=""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xmlns=""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xmlns=""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xmlns=""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xmlns=""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xmlns=""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xmlns=""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xmlns=""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xmlns=""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xmlns=""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xmlns=""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xmlns=""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xmlns=""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xmlns=""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xmlns=""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xmlns=""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xmlns=""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xmlns=""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xmlns=""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xmlns=""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xmlns=""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xmlns=""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xmlns=""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xmlns=""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xmlns=""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xmlns=""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xmlns=""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xmlns=""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xmlns=""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xmlns=""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xmlns=""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xmlns=""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xmlns=""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xmlns=""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xmlns=""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xmlns=""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xmlns=""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xmlns=""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xmlns=""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xmlns=""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xmlns=""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xmlns=""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xmlns=""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xmlns=""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xmlns=""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xmlns=""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xmlns=""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xmlns=""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xmlns=""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xmlns=""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xmlns=""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xmlns=""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xmlns=""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xmlns=""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xmlns=""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xmlns=""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xmlns=""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xmlns=""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xmlns=""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xmlns=""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xmlns=""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xmlns=""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xmlns=""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xmlns=""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xmlns=""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xmlns=""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xmlns=""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xmlns=""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xmlns=""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xmlns=""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xmlns=""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xmlns=""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xmlns=""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xmlns=""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xmlns=""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xmlns=""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xmlns=""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xmlns=""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xmlns=""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xmlns=""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xmlns=""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xmlns=""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xmlns=""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xmlns=""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xmlns=""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xmlns=""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xmlns=""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xmlns=""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xmlns=""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xmlns=""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xmlns=""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xmlns=""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xmlns=""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xmlns=""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xmlns=""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xmlns=""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xmlns=""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xmlns=""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xmlns=""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xmlns=""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xmlns=""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xmlns=""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xmlns=""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xmlns=""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xmlns=""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xmlns=""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xmlns=""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xmlns=""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xmlns=""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xmlns=""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xmlns=""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xmlns=""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xmlns=""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xmlns=""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xmlns=""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xmlns=""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xmlns=""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xmlns=""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xmlns=""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xmlns=""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xmlns=""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xmlns=""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xmlns=""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xmlns=""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xmlns=""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xmlns=""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xmlns=""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xmlns=""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xmlns=""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xmlns=""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xmlns=""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xmlns=""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xmlns=""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xmlns=""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xmlns=""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xmlns=""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xmlns=""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xmlns=""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xmlns=""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xmlns=""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xmlns=""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xmlns=""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xmlns=""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xmlns=""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xmlns=""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xmlns=""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xmlns=""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xmlns=""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xmlns=""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xmlns=""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xmlns=""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xmlns=""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xmlns=""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xmlns=""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xmlns=""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xmlns=""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xmlns=""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xmlns=""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xmlns=""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xmlns=""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xmlns=""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xmlns=""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xmlns=""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xmlns=""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xmlns=""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xmlns=""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xmlns=""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xmlns=""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xmlns=""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xmlns=""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xmlns=""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xmlns=""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xmlns=""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xmlns=""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xmlns=""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xmlns=""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xmlns=""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xmlns=""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xmlns=""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xmlns=""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xmlns=""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xmlns=""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xmlns=""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xmlns=""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xmlns=""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xmlns=""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xmlns=""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xmlns=""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xmlns=""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xmlns=""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xmlns=""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xmlns=""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xmlns=""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xmlns=""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xmlns=""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xmlns=""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xmlns=""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xmlns=""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xmlns=""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xmlns=""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xmlns=""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xmlns=""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xmlns=""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xmlns=""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xmlns=""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xmlns=""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xmlns=""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xmlns=""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xmlns=""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xmlns=""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xmlns=""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xmlns=""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xmlns=""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xmlns=""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xmlns=""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xmlns=""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xmlns=""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xmlns=""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xmlns=""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xmlns=""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xmlns=""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xmlns=""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xmlns=""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xmlns=""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xmlns=""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xmlns=""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xmlns=""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xmlns=""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xmlns=""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xmlns=""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xmlns=""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xmlns=""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xmlns=""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xmlns=""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xmlns=""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xmlns=""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xmlns=""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xmlns=""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xmlns=""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xmlns=""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xmlns=""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xmlns=""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xmlns=""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xmlns=""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xmlns=""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xmlns=""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xmlns=""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xmlns=""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xmlns=""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xmlns=""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xmlns=""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xmlns=""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xmlns=""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xmlns=""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xmlns=""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xmlns=""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xmlns=""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xmlns=""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xmlns=""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xmlns=""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xmlns=""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xmlns=""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xmlns=""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xmlns=""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xmlns=""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xmlns=""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xmlns=""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xmlns=""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xmlns=""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xmlns=""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xmlns=""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xmlns=""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xmlns=""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xmlns=""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xmlns=""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xmlns=""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xmlns=""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xmlns=""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xmlns=""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xmlns=""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xmlns=""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xmlns=""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xmlns=""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xmlns=""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xmlns=""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xmlns=""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xmlns=""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xmlns=""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xmlns=""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xmlns=""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xmlns=""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xmlns=""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xmlns=""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xmlns=""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xmlns=""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xmlns=""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xmlns=""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xmlns=""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xmlns=""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xmlns=""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xmlns=""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xmlns=""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xmlns=""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xmlns=""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xmlns=""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xmlns=""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xmlns=""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xmlns=""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xmlns=""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xmlns=""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xmlns=""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xmlns=""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xmlns=""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xmlns=""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xmlns=""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xmlns=""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xmlns=""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xmlns=""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xmlns=""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xmlns=""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xmlns=""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xmlns=""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xmlns=""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xmlns=""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xmlns=""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xmlns=""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xmlns=""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xmlns=""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7B7E350-4F4E-A24E-8958-4CC4AB3B5872}"/>
              </a:ext>
            </a:extLst>
          </p:cNvPr>
          <p:cNvSpPr>
            <a:spLocks noGrp="1"/>
          </p:cNvSpPr>
          <p:nvPr>
            <p:ph type="ctrTitle"/>
          </p:nvPr>
        </p:nvSpPr>
        <p:spPr/>
        <p:txBody>
          <a:bodyPr/>
          <a:lstStyle/>
          <a:p>
            <a:r>
              <a:rPr kumimoji="1" lang="ja-JP" altLang="en-US"/>
              <a:t>ブロックビンゴ</a:t>
            </a:r>
            <a:r>
              <a:rPr kumimoji="1" lang="en-US" altLang="ja-JP" dirty="0"/>
              <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xmlns=""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xmlns=""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xmlns=""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xmlns=""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xmlns=""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xmlns=""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xmlns=""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xmlns=""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xmlns=""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xmlns=""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xmlns=""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xmlns=""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xmlns=""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xmlns=""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xmlns=""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xmlns=""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xmlns=""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xmlns=""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xmlns=""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xmlns=""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xmlns=""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xmlns=""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xmlns=""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xmlns=""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xmlns=""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xmlns=""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xmlns=""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xmlns=""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xmlns=""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xmlns=""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xmlns=""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xmlns=""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xmlns=""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xmlns=""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xmlns=""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xmlns=""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xmlns=""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xmlns=""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xmlns=""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xmlns=""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xmlns=""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xmlns=""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xmlns=""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xmlns=""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xmlns=""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xmlns=""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xmlns=""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xmlns=""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xmlns=""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xmlns=""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xmlns=""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xmlns=""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xmlns=""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xmlns=""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xmlns=""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xmlns=""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xmlns=""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xmlns=""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xmlns=""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xmlns=""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xmlns=""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xmlns=""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xmlns=""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xmlns=""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xmlns=""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xmlns=""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xmlns=""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xmlns=""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xmlns=""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xmlns=""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xmlns=""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xmlns=""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xmlns=""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xmlns=""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xmlns=""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xmlns=""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xmlns=""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xmlns=""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xmlns=""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xmlns=""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xmlns=""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xmlns=""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xmlns=""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xmlns=""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xmlns=""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xmlns=""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xmlns=""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xmlns=""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xmlns=""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xmlns=""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xmlns=""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xmlns=""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xmlns=""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xmlns=""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xmlns=""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xmlns=""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xmlns=""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xmlns=""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xmlns=""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xmlns=""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xmlns=""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xmlns=""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xmlns=""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xmlns=""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xmlns=""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xmlns=""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xmlns=""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xmlns=""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xmlns=""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xmlns=""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xmlns=""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xmlns=""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xmlns=""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xmlns=""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xmlns=""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xmlns=""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xmlns=""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xmlns=""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xmlns=""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xmlns=""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xmlns=""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xmlns=""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xmlns=""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xmlns=""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xmlns=""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xmlns=""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xmlns=""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xmlns=""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xmlns=""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xmlns=""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xmlns=""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xmlns=""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xmlns=""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xmlns=""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xmlns=""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xmlns=""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xmlns=""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xmlns=""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xmlns=""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xmlns=""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xmlns=""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xmlns=""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xmlns=""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xmlns=""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xmlns=""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xmlns=""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xmlns=""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xmlns=""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xmlns=""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xmlns=""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xmlns=""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xmlns=""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xmlns=""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xmlns=""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xmlns=""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xmlns=""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xmlns=""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xmlns=""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xmlns=""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xmlns=""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xmlns=""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xmlns=""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xmlns=""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xmlns=""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xmlns=""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xmlns=""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xmlns=""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xmlns=""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xmlns=""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xmlns=""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xmlns=""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xmlns=""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xmlns=""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xmlns=""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xmlns=""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xmlns=""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xmlns=""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xmlns=""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xmlns=""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xmlns=""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xmlns=""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xmlns=""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xmlns=""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xmlns=""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xmlns=""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xmlns=""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xmlns=""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xmlns=""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xmlns=""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xmlns=""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xmlns=""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xmlns=""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xmlns=""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xmlns=""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xmlns=""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xmlns=""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xmlns=""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xmlns=""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xmlns=""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xmlns=""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xmlns=""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xmlns=""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xmlns=""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xmlns=""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xmlns=""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xmlns=""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xmlns=""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xmlns=""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xmlns=""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xmlns=""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xmlns=""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xmlns=""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xmlns=""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xmlns=""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xmlns=""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xmlns=""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xmlns=""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xmlns=""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xmlns=""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xmlns=""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xmlns=""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xmlns=""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xmlns=""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xmlns=""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xmlns=""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xmlns=""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xmlns=""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xmlns=""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xmlns=""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xmlns=""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xmlns=""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xmlns=""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xmlns=""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xmlns=""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xmlns=""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xmlns=""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xmlns=""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xmlns=""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xmlns=""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xmlns=""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xmlns=""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xmlns=""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xmlns=""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xmlns=""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xmlns=""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xmlns=""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xmlns=""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xmlns=""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xmlns=""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xmlns=""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xmlns=""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xmlns=""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xmlns=""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xmlns=""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xmlns=""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xmlns=""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xmlns=""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xmlns=""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xmlns=""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xmlns=""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xmlns=""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xmlns=""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xmlns=""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xmlns=""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xmlns=""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xmlns=""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xmlns=""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xmlns=""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xmlns=""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xmlns=""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xmlns=""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xmlns=""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xmlns=""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xmlns=""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xmlns=""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xmlns=""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xmlns=""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xmlns=""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xmlns=""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xmlns=""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xmlns=""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xmlns=""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xmlns=""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xmlns=""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xmlns=""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xmlns=""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xmlns=""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xmlns=""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xmlns=""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xmlns=""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xmlns=""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xmlns=""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xmlns=""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xmlns=""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xmlns=""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xmlns=""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xmlns=""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xmlns=""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xmlns=""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xmlns=""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xmlns=""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xmlns=""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xmlns=""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xmlns=""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xmlns=""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xmlns=""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xmlns=""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xmlns=""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xmlns=""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xmlns=""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xmlns=""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xmlns=""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xmlns=""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xmlns=""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xmlns=""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xmlns=""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xmlns=""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xmlns=""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xmlns=""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xmlns=""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xmlns=""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xmlns=""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xmlns=""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xmlns=""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xmlns=""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xmlns=""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xmlns=""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xmlns=""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xmlns=""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xmlns=""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xmlns=""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xmlns=""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xmlns=""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xmlns=""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xmlns=""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xmlns=""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xmlns=""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xmlns=""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xmlns=""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xmlns=""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xmlns=""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xmlns=""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xmlns=""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xmlns=""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xmlns=""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xmlns=""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xmlns=""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xmlns=""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xmlns=""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xmlns=""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xmlns=""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xmlns=""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xmlns=""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xmlns=""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xmlns=""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xmlns=""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xmlns=""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xmlns=""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xmlns=""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xmlns=""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xmlns=""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xmlns=""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xmlns=""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xmlns=""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xmlns=""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xmlns=""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xmlns=""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xmlns=""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xmlns=""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xmlns=""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xmlns=""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xmlns=""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xmlns=""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xmlns=""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xmlns=""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xmlns=""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xmlns=""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xmlns=""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xmlns=""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xmlns=""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xmlns=""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xmlns=""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xmlns=""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xmlns=""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xmlns=""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xmlns=""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xmlns=""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xmlns=""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xmlns=""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xmlns=""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xmlns=""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xmlns=""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xmlns=""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xmlns=""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xmlns=""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xmlns=""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xmlns=""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xmlns=""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xmlns=""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xmlns=""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xmlns=""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xmlns=""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xmlns=""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xmlns=""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xmlns=""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xmlns=""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xmlns=""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xmlns=""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xmlns=""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xmlns=""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xmlns=""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xmlns=""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xmlns=""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xmlns=""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xmlns=""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xmlns=""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xmlns=""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xmlns=""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xmlns=""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xmlns=""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xmlns=""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xmlns=""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xmlns=""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xmlns=""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xmlns=""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xmlns=""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xmlns=""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xmlns=""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xmlns=""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xmlns=""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xmlns=""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xmlns=""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xmlns=""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xmlns=""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xmlns=""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xmlns=""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xmlns=""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xmlns=""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xmlns=""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xmlns=""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xmlns=""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xmlns=""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xmlns=""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xmlns=""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xmlns=""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xmlns=""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xmlns=""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xmlns=""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xmlns=""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xmlns=""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xmlns=""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xmlns=""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xmlns=""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xmlns=""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xmlns=""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xmlns=""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xmlns=""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xmlns=""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xmlns=""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xmlns=""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xmlns=""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xmlns=""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xmlns=""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xmlns=""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xmlns=""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xmlns=""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xmlns=""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xmlns=""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xmlns=""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xmlns=""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xmlns=""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xmlns=""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xmlns=""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xmlns=""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xmlns=""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xmlns=""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xmlns=""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xmlns=""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xmlns=""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xmlns=""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xmlns=""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xmlns=""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xmlns=""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xmlns=""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xmlns=""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xmlns=""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xmlns=""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xmlns=""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xmlns=""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xmlns=""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xmlns=""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xmlns=""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xmlns=""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xmlns=""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xmlns=""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xmlns=""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xmlns=""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xmlns=""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xmlns=""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xmlns=""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xmlns=""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xmlns=""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xmlns=""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xmlns=""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xmlns=""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xmlns=""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xmlns=""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xmlns=""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xmlns=""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xmlns=""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xmlns=""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xmlns=""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xmlns=""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xmlns=""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xmlns=""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xmlns=""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xmlns=""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xmlns=""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xmlns=""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xmlns=""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xmlns=""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xmlns=""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xmlns=""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xmlns=""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xmlns=""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xmlns=""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xmlns=""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xmlns=""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xmlns=""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xmlns=""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xmlns=""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xmlns=""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xmlns=""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xmlns=""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xmlns=""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xmlns=""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xmlns=""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xmlns=""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xmlns=""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xmlns=""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xmlns=""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xmlns=""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xmlns=""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xmlns=""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xmlns=""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xmlns=""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xmlns=""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xmlns=""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xmlns=""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xmlns=""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xmlns=""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xmlns=""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xmlns=""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xmlns=""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xmlns=""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xmlns=""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xmlns=""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xmlns=""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xmlns=""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xmlns=""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xmlns=""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xmlns=""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xmlns=""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xmlns=""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xmlns=""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xmlns=""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xmlns=""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xmlns=""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xmlns=""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xmlns=""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xmlns=""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xmlns=""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xmlns=""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xmlns=""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xmlns=""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xmlns=""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xmlns=""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xmlns=""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xmlns=""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xmlns=""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xmlns=""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xmlns=""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xmlns=""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xmlns=""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xmlns=""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xmlns=""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xmlns=""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xmlns=""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xmlns=""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xmlns=""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xmlns=""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xmlns=""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xmlns=""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xmlns=""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xmlns=""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xmlns=""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xmlns=""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xmlns=""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xmlns=""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xmlns=""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xmlns=""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xmlns=""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xmlns=""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xmlns=""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xmlns=""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xmlns=""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xmlns=""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xmlns=""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xmlns=""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xmlns=""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xmlns=""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xmlns=""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xmlns=""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xmlns=""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xmlns=""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xmlns=""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xmlns=""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xmlns=""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xmlns=""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xmlns=""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xmlns=""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xmlns=""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xmlns=""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xmlns=""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xmlns=""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xmlns=""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xmlns=""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xmlns=""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xmlns=""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xmlns=""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xmlns=""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xmlns=""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xmlns=""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xmlns=""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xmlns=""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xmlns=""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xmlns=""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xmlns=""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xmlns=""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xmlns=""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xmlns=""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xmlns=""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xmlns=""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xmlns=""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xmlns=""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xmlns=""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xmlns=""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xmlns=""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xmlns=""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xmlns=""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xmlns=""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xmlns=""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xmlns=""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xmlns=""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xmlns=""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xmlns=""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xmlns=""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xmlns=""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xmlns=""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xmlns=""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xmlns=""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xmlns=""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xmlns=""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xmlns=""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xmlns=""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xmlns=""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xmlns=""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xmlns=""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xmlns=""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xmlns=""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xmlns=""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xmlns=""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xmlns=""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xmlns=""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xmlns=""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xmlns=""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xmlns=""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xmlns=""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xmlns=""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xmlns=""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xmlns=""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xmlns=""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xmlns=""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xmlns=""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xmlns=""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xmlns=""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xmlns=""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xmlns=""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xmlns=""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xmlns=""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xmlns=""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xmlns=""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xmlns=""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xmlns=""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xmlns=""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xmlns=""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xmlns=""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xmlns=""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xmlns=""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xmlns=""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xmlns=""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xmlns=""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xmlns=""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xmlns=""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xmlns=""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xmlns=""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xmlns=""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xmlns=""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xmlns=""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xmlns=""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xmlns=""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xmlns=""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xmlns=""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xmlns=""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xmlns=""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xmlns=""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xmlns=""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xmlns=""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xmlns=""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xmlns=""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xmlns=""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xmlns=""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xmlns=""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xmlns=""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xmlns=""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xmlns=""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xmlns=""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xmlns=""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xmlns=""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xmlns=""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xmlns=""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xmlns=""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xmlns=""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xmlns=""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xmlns=""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xmlns=""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xmlns=""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xmlns=""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xmlns=""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xmlns=""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xmlns=""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xmlns=""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xmlns=""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xmlns=""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xmlns=""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xmlns=""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xmlns=""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xmlns=""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xmlns=""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xmlns=""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xmlns=""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xmlns=""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xmlns=""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xmlns=""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xmlns=""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xmlns=""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xmlns=""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xmlns=""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xmlns=""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xmlns=""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xmlns=""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xmlns=""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xmlns=""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xmlns=""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xmlns=""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xmlns=""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xmlns=""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xmlns=""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xmlns=""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xmlns=""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xmlns=""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xmlns=""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xmlns=""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xmlns=""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xmlns=""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xmlns=""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xmlns=""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xmlns=""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xmlns=""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xmlns=""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xmlns=""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xmlns=""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xmlns=""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xmlns=""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xmlns=""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1960</Words>
  <Application>Microsoft Office PowerPoint</Application>
  <PresentationFormat>ユーザー設定</PresentationFormat>
  <Paragraphs>885</Paragraphs>
  <Slides>72</Slides>
  <Notes>4</Notes>
  <HiddenSlides>0</HiddenSlides>
  <MMClips>0</MMClips>
  <ScaleCrop>false</ScaleCrop>
  <HeadingPairs>
    <vt:vector size="4" baseType="variant">
      <vt:variant>
        <vt:lpstr>テーマ</vt:lpstr>
      </vt:variant>
      <vt:variant>
        <vt:i4>1</vt:i4>
      </vt:variant>
      <vt:variant>
        <vt:lpstr>スライド タイトル</vt:lpstr>
      </vt:variant>
      <vt:variant>
        <vt:i4>72</vt:i4>
      </vt:variant>
    </vt:vector>
  </HeadingPairs>
  <TitlesOfParts>
    <vt:vector size="73" baseType="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Ota Kaoru (太田 薫)</cp:lastModifiedBy>
  <cp:revision>271</cp:revision>
  <dcterms:created xsi:type="dcterms:W3CDTF">2019-04-11T12:00:35Z</dcterms:created>
  <dcterms:modified xsi:type="dcterms:W3CDTF">2019-05-29T03:40:24Z</dcterms:modified>
</cp:coreProperties>
</file>